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D960-5259-466B-820E-7428A344309A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A418-EDC3-467A-8901-4BDE7C1F51E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D960-5259-466B-820E-7428A344309A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A418-EDC3-467A-8901-4BDE7C1F51E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5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D960-5259-466B-820E-7428A344309A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A418-EDC3-467A-8901-4BDE7C1F51E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4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D960-5259-466B-820E-7428A344309A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A418-EDC3-467A-8901-4BDE7C1F51EF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8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.jpeg" /><Relationship Id="rId5" Type="http://schemas.openxmlformats.org/officeDocument/2006/relationships/theme" Target="../theme/theme1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8D960-5259-466B-820E-7428A344309A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DA418-EDC3-467A-8901-4BDE7C1F51E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9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0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9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3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62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Johana Monroy</dc:creator>
  <cp:lastModifiedBy>Johanna Monroy</cp:lastModifiedBy>
  <cp:revision>2</cp:revision>
  <dcterms:created xsi:type="dcterms:W3CDTF">2023-09-10T14:56:56Z</dcterms:created>
  <dcterms:modified xsi:type="dcterms:W3CDTF">2023-09-12T15:10:58Z</dcterms:modified>
</cp:coreProperties>
</file>